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2"/>
    <p:sldMasterId id="2147483661" r:id="rId3"/>
  </p:sldMasterIdLst>
  <p:notesMasterIdLst>
    <p:notesMasterId r:id="rId16"/>
  </p:notesMasterIdLst>
  <p:sldIdLst>
    <p:sldId id="256" r:id="rId4"/>
    <p:sldId id="378" r:id="rId5"/>
    <p:sldId id="379" r:id="rId6"/>
    <p:sldId id="393" r:id="rId7"/>
    <p:sldId id="380" r:id="rId8"/>
    <p:sldId id="381" r:id="rId9"/>
    <p:sldId id="383" r:id="rId10"/>
    <p:sldId id="384" r:id="rId11"/>
    <p:sldId id="385" r:id="rId12"/>
    <p:sldId id="391" r:id="rId13"/>
    <p:sldId id="392" r:id="rId14"/>
    <p:sldId id="386" r:id="rId15"/>
  </p:sldIdLst>
  <p:sldSz cx="9144000" cy="6858000" type="screen4x3"/>
  <p:notesSz cx="7099300" cy="10234613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2802" autoAdjust="0"/>
  </p:normalViewPr>
  <p:slideViewPr>
    <p:cSldViewPr>
      <p:cViewPr varScale="1">
        <p:scale>
          <a:sx n="46" d="100"/>
          <a:sy n="46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4021137" y="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90600" y="768350"/>
            <a:ext cx="5118100" cy="38369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709612" y="4860925"/>
            <a:ext cx="5680075" cy="46053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72185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4021137" y="972185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3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04666168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/>
        </p:nvSpPr>
        <p:spPr>
          <a:xfrm>
            <a:off x="4021137" y="972185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9025" tIns="49500" rIns="99025" bIns="49500" anchor="b" anchorCtr="0">
            <a:spAutoFit/>
          </a:bodyPr>
          <a:lstStyle/>
          <a:p>
            <a:pPr marL="0" marR="0" lvl="0" indent="0" algn="r" rtl="0">
              <a:buSzPct val="25000"/>
              <a:buFont typeface="Arial"/>
              <a:buNone/>
            </a:pPr>
            <a:r>
              <a:rPr lang="x-none" sz="1300" b="0" i="0" u="none" strike="noStrike" cap="none" baseline="0"/>
              <a:t>*</a:t>
            </a: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709612" y="4860925"/>
            <a:ext cx="5680075" cy="4605337"/>
          </a:xfrm>
          <a:prstGeom prst="rect">
            <a:avLst/>
          </a:prstGeom>
          <a:noFill/>
          <a:ln>
            <a:noFill/>
          </a:ln>
        </p:spPr>
        <p:txBody>
          <a:bodyPr lIns="99025" tIns="49500" rIns="99025" bIns="49500" anchor="t" anchorCtr="0">
            <a:spAutoFit/>
          </a:bodyPr>
          <a:lstStyle/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4021137" y="972185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9025" tIns="49500" rIns="99025" bIns="49500" anchor="b" anchorCtr="0">
            <a:spAutoFit/>
          </a:bodyPr>
          <a:lstStyle/>
          <a:p>
            <a:pPr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FF Kit</a:t>
            </a:r>
            <a:r>
              <a:rPr lang="en-US" baseline="0" dirty="0" smtClean="0"/>
              <a:t> sign language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7FBE9-A79B-774B-886A-E9A5B72D501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233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dirty="0"/>
              <a:t>Exercise: Ask group to communicate something (</a:t>
            </a:r>
            <a:r>
              <a:rPr lang="en-US" sz="1300" dirty="0" err="1"/>
              <a:t>favourite</a:t>
            </a:r>
            <a:r>
              <a:rPr lang="en-US" sz="1300" dirty="0"/>
              <a:t> movie, vacation destination </a:t>
            </a:r>
            <a:r>
              <a:rPr lang="en-US" sz="1300" dirty="0" err="1"/>
              <a:t>etc</a:t>
            </a:r>
            <a:r>
              <a:rPr lang="en-US" sz="1300" dirty="0"/>
              <a:t>) to a partner without speaking. Some will use gestures, some will use notes, some will use smart phone to text. </a:t>
            </a:r>
          </a:p>
          <a:p>
            <a:endParaRPr lang="en-US" sz="1300" dirty="0"/>
          </a:p>
          <a:p>
            <a:r>
              <a:rPr lang="en-US" sz="1300" dirty="0"/>
              <a:t>Lesson:  alternate means are available</a:t>
            </a:r>
            <a:r>
              <a:rPr lang="en-CA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7FBE9-A79B-774B-886A-E9A5B72D501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3677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FF Kit</a:t>
            </a:r>
            <a:r>
              <a:rPr lang="en-US" baseline="0" dirty="0" smtClean="0"/>
              <a:t> sign language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7FBE9-A79B-774B-886A-E9A5B72D501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233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FF Kit</a:t>
            </a:r>
            <a:r>
              <a:rPr lang="en-US" baseline="0" dirty="0" smtClean="0"/>
              <a:t> sign language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7FBE9-A79B-774B-886A-E9A5B72D501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233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FF Kit</a:t>
            </a:r>
            <a:r>
              <a:rPr lang="en-US" baseline="0" dirty="0" smtClean="0"/>
              <a:t> sign language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7FBE9-A79B-774B-886A-E9A5B72D501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233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FF Kit</a:t>
            </a:r>
            <a:r>
              <a:rPr lang="en-US" baseline="0" dirty="0" smtClean="0"/>
              <a:t> sign language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7FBE9-A79B-774B-886A-E9A5B72D501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233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FF Kit</a:t>
            </a:r>
            <a:r>
              <a:rPr lang="en-US" baseline="0" dirty="0" smtClean="0"/>
              <a:t> sign language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7FBE9-A79B-774B-886A-E9A5B72D501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233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FF Kit</a:t>
            </a:r>
            <a:r>
              <a:rPr lang="en-US" baseline="0" dirty="0" smtClean="0"/>
              <a:t> sign language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7FBE9-A79B-774B-886A-E9A5B72D501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233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FF Kit</a:t>
            </a:r>
            <a:r>
              <a:rPr lang="en-US" baseline="0" dirty="0" smtClean="0"/>
              <a:t> sign language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7FBE9-A79B-774B-886A-E9A5B72D501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233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 rot="5400000">
            <a:off x="4579937" y="2324100"/>
            <a:ext cx="5851525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4605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2200">
                <a:solidFill>
                  <a:schemeClr val="dk1"/>
                </a:solidFill>
              </a:defRPr>
            </a:lvl1pPr>
            <a:lvl2pPr marL="639763" indent="-15716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2pPr>
            <a:lvl3pPr marL="1004888" indent="-160337" algn="l" rtl="0">
              <a:spcBef>
                <a:spcPts val="360"/>
              </a:spcBef>
              <a:spcAft>
                <a:spcPts val="0"/>
              </a:spcAft>
              <a:buClr>
                <a:srgbClr val="726056"/>
              </a:buClr>
              <a:buFont typeface="Arial"/>
              <a:buChar char="•"/>
              <a:defRPr>
                <a:solidFill>
                  <a:schemeClr val="dk1"/>
                </a:solidFill>
              </a:defRPr>
            </a:lvl3pPr>
            <a:lvl4pPr marL="1279525" indent="-177800" algn="l" rtl="0">
              <a:spcBef>
                <a:spcPts val="320"/>
              </a:spcBef>
              <a:spcAft>
                <a:spcPts val="0"/>
              </a:spcAft>
              <a:buClr>
                <a:srgbClr val="4C5A6A"/>
              </a:buClr>
              <a:buFont typeface="Arial"/>
              <a:buChar char="•"/>
              <a:defRPr sz="1600">
                <a:solidFill>
                  <a:schemeClr val="dk1"/>
                </a:solidFill>
              </a:defRPr>
            </a:lvl4pPr>
            <a:lvl5pPr marL="1554163" indent="-179387" algn="l" rtl="0">
              <a:spcBef>
                <a:spcPts val="280"/>
              </a:spcBef>
              <a:spcAft>
                <a:spcPts val="0"/>
              </a:spcAft>
              <a:buClr>
                <a:srgbClr val="808DA0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5pPr>
            <a:lvl6pPr marL="1737360" indent="-133985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 baseline="0">
                <a:solidFill>
                  <a:schemeClr val="dk1"/>
                </a:solidFill>
              </a:defRPr>
            </a:lvl6pPr>
            <a:lvl7pPr marL="1920240" indent="-139064" algn="l" rtl="0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7pPr>
            <a:lvl8pPr marL="2103120" indent="-131445" algn="l" rtl="0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8pPr>
            <a:lvl9pPr marL="2286000" indent="-136525" algn="l" rtl="0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11/2/2015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671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11/2/2015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1433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11/2/2015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968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11/2/2015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5126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11/2/2015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6179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11/2/2015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2347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11/2/2015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733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11/2/2015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4598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11/2/2015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485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 rot="5400000">
            <a:off x="1866899" y="190500"/>
            <a:ext cx="4800600" cy="761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4605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2200">
                <a:solidFill>
                  <a:schemeClr val="dk1"/>
                </a:solidFill>
              </a:defRPr>
            </a:lvl1pPr>
            <a:lvl2pPr marL="639763" indent="-15716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2pPr>
            <a:lvl3pPr marL="1004888" indent="-160337" algn="l" rtl="0">
              <a:spcBef>
                <a:spcPts val="360"/>
              </a:spcBef>
              <a:spcAft>
                <a:spcPts val="0"/>
              </a:spcAft>
              <a:buClr>
                <a:srgbClr val="726056"/>
              </a:buClr>
              <a:buFont typeface="Arial"/>
              <a:buChar char="•"/>
              <a:defRPr>
                <a:solidFill>
                  <a:schemeClr val="dk1"/>
                </a:solidFill>
              </a:defRPr>
            </a:lvl3pPr>
            <a:lvl4pPr marL="1279525" indent="-177800" algn="l" rtl="0">
              <a:spcBef>
                <a:spcPts val="320"/>
              </a:spcBef>
              <a:spcAft>
                <a:spcPts val="0"/>
              </a:spcAft>
              <a:buClr>
                <a:srgbClr val="4C5A6A"/>
              </a:buClr>
              <a:buFont typeface="Arial"/>
              <a:buChar char="•"/>
              <a:defRPr sz="1600">
                <a:solidFill>
                  <a:schemeClr val="dk1"/>
                </a:solidFill>
              </a:defRPr>
            </a:lvl4pPr>
            <a:lvl5pPr marL="1554163" indent="-179387" algn="l" rtl="0">
              <a:spcBef>
                <a:spcPts val="280"/>
              </a:spcBef>
              <a:spcAft>
                <a:spcPts val="0"/>
              </a:spcAft>
              <a:buClr>
                <a:srgbClr val="808DA0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5pPr>
            <a:lvl6pPr marL="1737360" indent="-133985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 baseline="0">
                <a:solidFill>
                  <a:schemeClr val="dk1"/>
                </a:solidFill>
              </a:defRPr>
            </a:lvl6pPr>
            <a:lvl7pPr marL="1920240" indent="-139064" algn="l" rtl="0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7pPr>
            <a:lvl8pPr marL="2103120" indent="-131445" algn="l" rtl="0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8pPr>
            <a:lvl9pPr marL="2286000" indent="-136525" algn="l" rtl="0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01752" y="5495278"/>
            <a:ext cx="7772400" cy="594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defRPr sz="2200" b="1">
                <a:solidFill>
                  <a:schemeClr val="dk2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pic" idx="2"/>
          </p:nvPr>
        </p:nvSpPr>
        <p:spPr>
          <a:xfrm>
            <a:off x="0" y="0"/>
            <a:ext cx="8458200" cy="5486399"/>
          </a:xfrm>
          <a:prstGeom prst="bracketPair">
            <a:avLst/>
          </a:prstGeom>
          <a:noFill/>
          <a:ln w="19050" cap="rnd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indent="0" algn="l" rtl="0">
              <a:buClr>
                <a:schemeClr val="dk1"/>
              </a:buClr>
              <a:buFont typeface="Arial"/>
              <a:buNone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01752" y="6096000"/>
            <a:ext cx="7772400" cy="6126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buNone/>
              <a:defRPr sz="1600"/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04801" y="5495544"/>
            <a:ext cx="7772400" cy="5943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defRPr sz="2200" b="1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04798" y="6096000"/>
            <a:ext cx="77724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buNone/>
              <a:defRPr sz="1600"/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304800" y="381000"/>
            <a:ext cx="7772400" cy="49428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4605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2200">
                <a:solidFill>
                  <a:schemeClr val="dk1"/>
                </a:solidFill>
              </a:defRPr>
            </a:lvl1pPr>
            <a:lvl2pPr marL="639763" indent="-15716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2pPr>
            <a:lvl3pPr marL="1004888" indent="-160337" algn="l" rtl="0">
              <a:spcBef>
                <a:spcPts val="360"/>
              </a:spcBef>
              <a:spcAft>
                <a:spcPts val="0"/>
              </a:spcAft>
              <a:buClr>
                <a:srgbClr val="726056"/>
              </a:buClr>
              <a:buFont typeface="Arial"/>
              <a:buChar char="•"/>
              <a:defRPr>
                <a:solidFill>
                  <a:schemeClr val="dk1"/>
                </a:solidFill>
              </a:defRPr>
            </a:lvl3pPr>
            <a:lvl4pPr marL="1279525" indent="-177800" algn="l" rtl="0">
              <a:spcBef>
                <a:spcPts val="320"/>
              </a:spcBef>
              <a:spcAft>
                <a:spcPts val="0"/>
              </a:spcAft>
              <a:buClr>
                <a:srgbClr val="4C5A6A"/>
              </a:buClr>
              <a:buFont typeface="Arial"/>
              <a:buChar char="•"/>
              <a:defRPr sz="1600">
                <a:solidFill>
                  <a:schemeClr val="dk1"/>
                </a:solidFill>
              </a:defRPr>
            </a:lvl4pPr>
            <a:lvl5pPr marL="1554163" indent="-179387" algn="l" rtl="0">
              <a:spcBef>
                <a:spcPts val="280"/>
              </a:spcBef>
              <a:spcAft>
                <a:spcPts val="0"/>
              </a:spcAft>
              <a:buClr>
                <a:srgbClr val="808DA0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5pPr>
            <a:lvl6pPr marL="1737360" indent="-133985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 baseline="0">
                <a:solidFill>
                  <a:schemeClr val="dk1"/>
                </a:solidFill>
              </a:defRPr>
            </a:lvl6pPr>
            <a:lvl7pPr marL="1920240" indent="-139064" algn="l" rtl="0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7pPr>
            <a:lvl8pPr marL="2103120" indent="-131445" algn="l" rtl="0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8pPr>
            <a:lvl9pPr marL="2286000" indent="-136525" algn="l" rtl="0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4000" cap="small" baseline="0">
                <a:solidFill>
                  <a:schemeClr val="tx1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46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722312" y="5486400"/>
            <a:ext cx="7659687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3600" b="0" cap="small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722312" y="3852862"/>
            <a:ext cx="6135686" cy="16335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rgbClr val="5D5D66"/>
              </a:buClr>
              <a:buNone/>
              <a:defRPr sz="2000">
                <a:solidFill>
                  <a:srgbClr val="5D5D66"/>
                </a:solidFill>
              </a:defRPr>
            </a:lvl1pPr>
            <a:lvl2pPr marL="457200" indent="0" rtl="0">
              <a:buClr>
                <a:srgbClr val="5D5D66"/>
              </a:buClr>
              <a:buNone/>
              <a:defRPr sz="1800">
                <a:solidFill>
                  <a:srgbClr val="5D5D66"/>
                </a:solidFill>
              </a:defRPr>
            </a:lvl2pPr>
            <a:lvl3pPr marL="914400" indent="0" rtl="0">
              <a:buClr>
                <a:srgbClr val="5D5D66"/>
              </a:buClr>
              <a:buNone/>
              <a:defRPr sz="1600">
                <a:solidFill>
                  <a:srgbClr val="5D5D66"/>
                </a:solidFill>
              </a:defRPr>
            </a:lvl3pPr>
            <a:lvl4pPr marL="1371600" indent="0" rtl="0">
              <a:buClr>
                <a:srgbClr val="5D5D66"/>
              </a:buClr>
              <a:buNone/>
              <a:defRPr sz="1400">
                <a:solidFill>
                  <a:srgbClr val="5D5D66"/>
                </a:solidFill>
              </a:defRPr>
            </a:lvl4pPr>
            <a:lvl5pPr marL="1828800" indent="0" rtl="0">
              <a:buClr>
                <a:srgbClr val="5D5D66"/>
              </a:buClr>
              <a:buNone/>
              <a:defRPr sz="1400">
                <a:solidFill>
                  <a:srgbClr val="5D5D66"/>
                </a:solidFill>
              </a:defRPr>
            </a:lvl5pPr>
            <a:lvl6pPr marL="2286000" indent="0" rtl="0">
              <a:buClr>
                <a:srgbClr val="5D5D66"/>
              </a:buClr>
              <a:buNone/>
              <a:defRPr sz="1400">
                <a:solidFill>
                  <a:srgbClr val="5D5D66"/>
                </a:solidFill>
              </a:defRPr>
            </a:lvl6pPr>
            <a:lvl7pPr marL="2743200" indent="0" rtl="0">
              <a:buClr>
                <a:srgbClr val="5D5D66"/>
              </a:buClr>
              <a:buNone/>
              <a:defRPr sz="1400">
                <a:solidFill>
                  <a:srgbClr val="5D5D66"/>
                </a:solidFill>
              </a:defRPr>
            </a:lvl7pPr>
            <a:lvl8pPr marL="3200400" indent="0" rtl="0">
              <a:buClr>
                <a:srgbClr val="5D5D66"/>
              </a:buClr>
              <a:buNone/>
              <a:defRPr sz="1400">
                <a:solidFill>
                  <a:srgbClr val="5D5D66"/>
                </a:solidFill>
              </a:defRPr>
            </a:lvl8pPr>
            <a:lvl9pPr marL="3657600" indent="0" rtl="0">
              <a:buClr>
                <a:srgbClr val="5D5D66"/>
              </a:buClr>
              <a:buNone/>
              <a:defRPr sz="1400">
                <a:solidFill>
                  <a:srgbClr val="5D5D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294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11/2/2015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5937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1BA0AD-825B-4276-8B2B-D6C0A3D1126B}" type="datetimeFigureOut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11/2/2015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73E492-9EBD-48CB-B7D4-36F229A0F3D8}" type="slidenum">
              <a:rPr lang="en-US" sz="1800" kern="120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sz="18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274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619999" cy="480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4605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39763" marR="0" indent="-15716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04888" marR="0" indent="-160337" algn="l" rtl="0">
              <a:spcBef>
                <a:spcPts val="360"/>
              </a:spcBef>
              <a:spcAft>
                <a:spcPts val="0"/>
              </a:spcAft>
              <a:buClr>
                <a:srgbClr val="726056"/>
              </a:buClr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79525" marR="0" indent="-177800" algn="l" rtl="0">
              <a:spcBef>
                <a:spcPts val="320"/>
              </a:spcBef>
              <a:spcAft>
                <a:spcPts val="0"/>
              </a:spcAft>
              <a:buClr>
                <a:srgbClr val="4C5A6A"/>
              </a:buClr>
              <a:buFont typeface="Arial"/>
              <a:buChar char="•"/>
              <a:defRPr sz="1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54163" marR="0" indent="-179387" algn="l" rtl="0">
              <a:spcBef>
                <a:spcPts val="280"/>
              </a:spcBef>
              <a:spcAft>
                <a:spcPts val="0"/>
              </a:spcAft>
              <a:buClr>
                <a:srgbClr val="808DA0"/>
              </a:buClr>
              <a:buFont typeface="Arial"/>
              <a:buChar char="•"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737360" marR="0" indent="-133985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920240" marR="0" indent="-139064" algn="l" rtl="0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103120" marR="0" indent="-131445" algn="l" rtl="0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286000" marR="0" indent="-136525" algn="l" rtl="0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/>
          <p:nvPr/>
        </p:nvSpPr>
        <p:spPr>
          <a:xfrm>
            <a:off x="8458200" y="0"/>
            <a:ext cx="685799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2" name="Shape 12"/>
          <p:cNvSpPr txBox="1"/>
          <p:nvPr/>
        </p:nvSpPr>
        <p:spPr>
          <a:xfrm>
            <a:off x="8458200" y="5486400"/>
            <a:ext cx="685799" cy="6857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531225" y="5648325"/>
            <a:ext cx="549275" cy="396874"/>
          </a:xfrm>
          <a:prstGeom prst="rect">
            <a:avLst/>
          </a:prstGeom>
          <a:noFill/>
          <a:ln w="19050" cap="rnd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 rot="-5400000">
            <a:off x="7587455" y="4048917"/>
            <a:ext cx="236696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 rot="-5400000">
            <a:off x="7551736" y="1646236"/>
            <a:ext cx="2438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7086600" y="6019800"/>
            <a:ext cx="1485899" cy="563562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6" r:id="rId6"/>
    <p:sldLayoutId id="2147483660" r:id="rId7"/>
  </p:sldLayoutIdLst>
  <p:timing>
    <p:tnLst>
      <p:par>
        <p:cTn id="1" dur="indefinite" restart="never" nodeType="tmRoot"/>
      </p:par>
    </p:tnLst>
  </p:timing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 userDrawn="1"/>
        </p:nvCxnSpPr>
        <p:spPr>
          <a:xfrm>
            <a:off x="0" y="6093296"/>
            <a:ext cx="9144000" cy="0"/>
          </a:xfrm>
          <a:prstGeom prst="line">
            <a:avLst/>
          </a:prstGeom>
          <a:ln w="66675">
            <a:solidFill>
              <a:srgbClr val="65BA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 userDrawn="1"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0" y="5777880"/>
            <a:ext cx="3203848" cy="10801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>
              <a:solidFill>
                <a:prstClr val="white"/>
              </a:solidFill>
            </a:endParaRPr>
          </a:p>
        </p:txBody>
      </p:sp>
      <p:pic>
        <p:nvPicPr>
          <p:cNvPr id="7" name="Picture 6" descr="gaates_1000x379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67544" y="5949280"/>
            <a:ext cx="2232248" cy="846022"/>
          </a:xfrm>
          <a:prstGeom prst="rect">
            <a:avLst/>
          </a:prstGeom>
        </p:spPr>
      </p:pic>
      <p:sp>
        <p:nvSpPr>
          <p:cNvPr id="20" name="Text Box 17"/>
          <p:cNvSpPr txBox="1">
            <a:spLocks noChangeArrowheads="1"/>
          </p:cNvSpPr>
          <p:nvPr userDrawn="1"/>
        </p:nvSpPr>
        <p:spPr bwMode="auto">
          <a:xfrm>
            <a:off x="379040" y="44624"/>
            <a:ext cx="815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kern="1200" dirty="0">
                <a:solidFill>
                  <a:prstClr val="white"/>
                </a:solidFill>
                <a:latin typeface="Verdana" pitchFamily="34" charset="0"/>
                <a:ea typeface="+mn-ea"/>
                <a:cs typeface="+mn-cs"/>
              </a:rPr>
              <a:t>Disability Awareness 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467544" y="620688"/>
            <a:ext cx="8676456" cy="0"/>
          </a:xfrm>
          <a:prstGeom prst="line">
            <a:avLst/>
          </a:prstGeom>
          <a:ln w="666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 userDrawn="1"/>
        </p:nvSpPr>
        <p:spPr>
          <a:xfrm>
            <a:off x="6516216" y="623731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On Thin Ice</a:t>
            </a:r>
            <a:endParaRPr lang="en-US" sz="3200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90017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1066800" y="1196752"/>
            <a:ext cx="6172199" cy="132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CA" sz="4000" b="1" dirty="0" smtClean="0">
                <a:solidFill>
                  <a:schemeClr val="dk1"/>
                </a:solidFill>
              </a:rPr>
              <a:t>Essential Firefighter</a:t>
            </a:r>
            <a:br>
              <a:rPr lang="en-CA" sz="4000" b="1" dirty="0" smtClean="0">
                <a:solidFill>
                  <a:schemeClr val="dk1"/>
                </a:solidFill>
              </a:rPr>
            </a:br>
            <a:r>
              <a:rPr lang="en-CA" sz="4000" b="1" dirty="0" smtClean="0">
                <a:solidFill>
                  <a:schemeClr val="dk1"/>
                </a:solidFill>
              </a:rPr>
              <a:t>Emergency Signs</a:t>
            </a:r>
            <a:endParaRPr lang="x-none" sz="4000" b="1" i="0" u="none" strike="noStrike" cap="small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idx="1"/>
          </p:nvPr>
        </p:nvSpPr>
        <p:spPr>
          <a:xfrm>
            <a:off x="2273973" y="2570362"/>
            <a:ext cx="3744416" cy="201076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 indent="114300" algn="ctr">
              <a:buClr>
                <a:schemeClr val="dk1"/>
              </a:buClr>
              <a:buSzPct val="25000"/>
            </a:pPr>
            <a:r>
              <a:rPr lang="x-none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  <a:r>
              <a:rPr lang="x-none" sz="2800" cap="small">
                <a:solidFill>
                  <a:schemeClr val="dk2"/>
                </a:solidFill>
              </a:rPr>
              <a:t>presented by</a:t>
            </a:r>
            <a:r>
              <a:rPr lang="en-CA" sz="2800" cap="small" dirty="0">
                <a:solidFill>
                  <a:schemeClr val="dk2"/>
                </a:solidFill>
              </a:rPr>
              <a:t/>
            </a:r>
            <a:br>
              <a:rPr lang="en-CA" sz="2800" cap="small" dirty="0">
                <a:solidFill>
                  <a:schemeClr val="dk2"/>
                </a:solidFill>
              </a:rPr>
            </a:br>
            <a:r>
              <a:rPr lang="en-CA" sz="2800" cap="small" dirty="0">
                <a:solidFill>
                  <a:schemeClr val="tx1"/>
                </a:solidFill>
              </a:rPr>
              <a:t>Marnie Peters</a:t>
            </a:r>
            <a:r>
              <a:rPr lang="en-US" sz="2800" cap="small" dirty="0">
                <a:solidFill>
                  <a:schemeClr val="tx1"/>
                </a:solidFill>
              </a:rPr>
              <a:t/>
            </a:r>
            <a:br>
              <a:rPr lang="en-US" sz="2800" cap="small" dirty="0">
                <a:solidFill>
                  <a:schemeClr val="tx1"/>
                </a:solidFill>
              </a:rPr>
            </a:br>
            <a:endParaRPr lang="x-none" sz="2800" b="0" i="0" u="none" strike="noStrike" cap="none" baseline="0">
              <a:solidFill>
                <a:schemeClr val="tx1"/>
              </a:solidFill>
              <a:sym typeface="Arial"/>
            </a:endParaRPr>
          </a:p>
          <a:p>
            <a:endParaRPr lang="x-none" sz="16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64"/>
          <p:cNvSpPr txBox="1">
            <a:spLocks/>
          </p:cNvSpPr>
          <p:nvPr/>
        </p:nvSpPr>
        <p:spPr>
          <a:xfrm>
            <a:off x="1060082" y="3635152"/>
            <a:ext cx="6172199" cy="1631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0" i="0" u="none" strike="noStrike" cap="small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4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2"/>
              </a:buClr>
              <a:buSzPct val="25000"/>
              <a:buFont typeface="Arial"/>
              <a:buNone/>
            </a:pPr>
            <a:r>
              <a:rPr lang="en-CA" sz="1800" dirty="0" smtClean="0"/>
              <a:t/>
            </a:r>
            <a:br>
              <a:rPr lang="en-CA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x-none" sz="2000" b="1" smtClean="0">
                <a:solidFill>
                  <a:srgbClr val="000000"/>
                </a:solidFill>
              </a:rPr>
              <a:t>The Global Alliance on Accessible </a:t>
            </a:r>
            <a:br>
              <a:rPr lang="x-none" sz="2000" b="1" smtClean="0">
                <a:solidFill>
                  <a:srgbClr val="000000"/>
                </a:solidFill>
              </a:rPr>
            </a:br>
            <a:r>
              <a:rPr lang="x-none" sz="2000" b="1" smtClean="0">
                <a:solidFill>
                  <a:srgbClr val="000000"/>
                </a:solidFill>
              </a:rPr>
              <a:t>Technology and Environments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</a:p>
          <a:p>
            <a:pPr algn="ctr">
              <a:buClr>
                <a:schemeClr val="dk2"/>
              </a:buClr>
              <a:buSzPct val="25000"/>
              <a:buFont typeface="Arial"/>
              <a:buNone/>
            </a:pPr>
            <a:r>
              <a:rPr lang="x-none" sz="2400" b="1" smtClean="0">
                <a:solidFill>
                  <a:srgbClr val="000000"/>
                </a:solidFill>
              </a:rPr>
              <a:t>(GAATES)</a:t>
            </a:r>
            <a:endParaRPr lang="x-none" sz="2400" b="1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5589240"/>
            <a:ext cx="5040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'Fire Safety for All' in Buildings </a:t>
            </a:r>
            <a:r>
              <a:rPr lang="en-CA" dirty="0" smtClean="0"/>
              <a:t>  </a:t>
            </a:r>
          </a:p>
          <a:p>
            <a:pPr algn="ctr"/>
            <a:r>
              <a:rPr lang="en-CA" dirty="0" smtClean="0"/>
              <a:t>9-10 April  2015</a:t>
            </a:r>
          </a:p>
          <a:p>
            <a:pPr algn="ctr"/>
            <a:r>
              <a:rPr lang="en-CA" dirty="0" smtClean="0"/>
              <a:t>Dublin, Ireland</a:t>
            </a:r>
            <a:endParaRPr lang="en-CA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512" y="503094"/>
            <a:ext cx="84420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t">
              <a:spcBef>
                <a:spcPct val="50000"/>
              </a:spcBef>
              <a:buFont typeface="Verdana" pitchFamily="34" charset="0"/>
              <a:buNone/>
            </a:pPr>
            <a:r>
              <a:rPr lang="en-US" sz="1600" b="1" dirty="0" smtClean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600" b="1" dirty="0"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24085"/>
            <a:ext cx="4110898" cy="564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4542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5888" y="764704"/>
            <a:ext cx="435942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16594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51520" y="692696"/>
            <a:ext cx="84420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t">
              <a:spcBef>
                <a:spcPct val="50000"/>
              </a:spcBef>
              <a:buFont typeface="Verdana" pitchFamily="34" charset="0"/>
              <a:buNone/>
            </a:pPr>
            <a:r>
              <a:rPr lang="en-US" sz="1600" b="1" dirty="0" smtClean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 </a:t>
            </a:r>
            <a:endParaRPr lang="en-US" sz="1600" b="1" dirty="0"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253156"/>
            <a:ext cx="3706814" cy="56566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552625"/>
            <a:ext cx="3168352" cy="546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261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1600" y="1079733"/>
            <a:ext cx="6696744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>
              <a:spcBef>
                <a:spcPct val="50000"/>
              </a:spcBef>
              <a:buFont typeface="Verdana" pitchFamily="34" charset="0"/>
              <a:buNone/>
            </a:pPr>
            <a:r>
              <a:rPr lang="en-US" sz="3600" b="1" dirty="0" smtClean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Communication </a:t>
            </a:r>
            <a:r>
              <a:rPr lang="en-US" sz="3600" b="1" dirty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without </a:t>
            </a:r>
            <a:r>
              <a:rPr lang="en-US" sz="3600" b="1" dirty="0" smtClean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Speaking in Fire Emergencies</a:t>
            </a:r>
          </a:p>
          <a:p>
            <a:pPr algn="ctr" fontAlgn="t">
              <a:spcBef>
                <a:spcPct val="50000"/>
              </a:spcBef>
              <a:buFont typeface="Verdana" pitchFamily="34" charset="0"/>
              <a:buNone/>
            </a:pPr>
            <a:endParaRPr lang="en-US" sz="800" b="1" dirty="0" smtClean="0"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 fontAlgn="t">
              <a:spcBef>
                <a:spcPct val="50000"/>
              </a:spcBef>
              <a:buFont typeface="Verdana" pitchFamily="34" charset="0"/>
              <a:buNone/>
            </a:pPr>
            <a:r>
              <a:rPr lang="en-US" sz="5400" b="1" dirty="0" smtClean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12 Essential Firefighter Signs</a:t>
            </a:r>
            <a:r>
              <a:rPr lang="en-US" sz="3600" b="1" dirty="0" smtClean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 </a:t>
            </a:r>
            <a:endParaRPr lang="en-US" sz="3600" b="1" dirty="0"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976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764704"/>
            <a:ext cx="3240360" cy="561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302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lum contrast="1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96751"/>
            <a:ext cx="7592228" cy="4651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45342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512" y="620688"/>
            <a:ext cx="84420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t">
              <a:spcBef>
                <a:spcPct val="50000"/>
              </a:spcBef>
              <a:buFont typeface="Verdana" pitchFamily="34" charset="0"/>
              <a:buNone/>
            </a:pPr>
            <a:r>
              <a:rPr lang="en-US" sz="1600" b="1" dirty="0" smtClean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 </a:t>
            </a:r>
            <a:endParaRPr lang="en-US" sz="1600" b="1" dirty="0"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606013"/>
            <a:ext cx="3888432" cy="570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0503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51520" y="503094"/>
            <a:ext cx="84420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t">
              <a:spcBef>
                <a:spcPct val="50000"/>
              </a:spcBef>
              <a:buFont typeface="Verdana" pitchFamily="34" charset="0"/>
              <a:buNone/>
            </a:pPr>
            <a:r>
              <a:rPr lang="en-US" sz="1600" b="1" dirty="0" smtClean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 </a:t>
            </a:r>
            <a:endParaRPr lang="en-US" sz="1600" b="1" dirty="0"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92696"/>
            <a:ext cx="4511527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5456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512" y="503094"/>
            <a:ext cx="84420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t">
              <a:spcBef>
                <a:spcPct val="50000"/>
              </a:spcBef>
              <a:buFont typeface="Verdana" pitchFamily="34" charset="0"/>
              <a:buNone/>
            </a:pPr>
            <a:r>
              <a:rPr lang="en-US" sz="1600" b="1" dirty="0" smtClean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 </a:t>
            </a:r>
            <a:endParaRPr lang="en-US" sz="1600" b="1" dirty="0"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681663"/>
            <a:ext cx="4248472" cy="562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874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51520" y="692696"/>
            <a:ext cx="84420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t">
              <a:spcBef>
                <a:spcPct val="50000"/>
              </a:spcBef>
              <a:buFont typeface="Verdana" pitchFamily="34" charset="0"/>
              <a:buNone/>
            </a:pPr>
            <a:r>
              <a:rPr lang="en-US" sz="1600" b="1" dirty="0" smtClean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600" b="1" dirty="0"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681070"/>
            <a:ext cx="4111852" cy="555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783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512" y="503094"/>
            <a:ext cx="84420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t">
              <a:spcBef>
                <a:spcPct val="50000"/>
              </a:spcBef>
              <a:buFont typeface="Verdana" pitchFamily="34" charset="0"/>
              <a:buNone/>
            </a:pPr>
            <a:r>
              <a:rPr lang="en-US" sz="1600" b="1" dirty="0" smtClean="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 </a:t>
            </a:r>
            <a:endParaRPr lang="en-US" sz="1600" b="1" dirty="0"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696341"/>
            <a:ext cx="3744416" cy="56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923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>
  <a:themeElements>
    <a:clrScheme name="Adjacency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FFFFFF"/>
      </a:accent3>
      <a:accent4>
        <a:srgbClr val="93A299"/>
      </a:accent4>
      <a:accent5>
        <a:srgbClr val="AD8F67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5525001D-C7B2-4FF3-B5CE-FDFE9A013A88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3190</TotalTime>
  <Words>144</Words>
  <Application>Microsoft Office PowerPoint</Application>
  <PresentationFormat>On-screen Show (4:3)</PresentationFormat>
  <Paragraphs>39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/>
      <vt:lpstr>Custom Design</vt:lpstr>
      <vt:lpstr>Essential Firefighter Emergency Signs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 Firefighter Emergency Signs</dc:title>
  <dc:creator>Marnie</dc:creator>
  <cp:lastModifiedBy>C. J. Walsh</cp:lastModifiedBy>
  <cp:revision>84</cp:revision>
  <dcterms:modified xsi:type="dcterms:W3CDTF">2015-11-02T00:32:09Z</dcterms:modified>
</cp:coreProperties>
</file>